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A4E1CA1-629D-474E-A555-69004D2684B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3AE3CD-B7EA-4C42-8302-EBE72E55AE7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E1CA1-629D-474E-A555-69004D2684B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AE3CD-B7EA-4C42-8302-EBE72E55A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E1CA1-629D-474E-A555-69004D2684B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AE3CD-B7EA-4C42-8302-EBE72E55A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E1CA1-629D-474E-A555-69004D2684B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AE3CD-B7EA-4C42-8302-EBE72E55A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A4E1CA1-629D-474E-A555-69004D2684B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3AE3CD-B7EA-4C42-8302-EBE72E55AE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E1CA1-629D-474E-A555-69004D2684B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3AE3CD-B7EA-4C42-8302-EBE72E55AE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E1CA1-629D-474E-A555-69004D2684B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3AE3CD-B7EA-4C42-8302-EBE72E55A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E1CA1-629D-474E-A555-69004D2684B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AE3CD-B7EA-4C42-8302-EBE72E55A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4E1CA1-629D-474E-A555-69004D2684B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AE3CD-B7EA-4C42-8302-EBE72E55A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A4E1CA1-629D-474E-A555-69004D2684B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3AE3CD-B7EA-4C42-8302-EBE72E55AE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A4E1CA1-629D-474E-A555-69004D2684B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3AE3CD-B7EA-4C42-8302-EBE72E55AE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A4E1CA1-629D-474E-A555-69004D2684B5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03AE3CD-B7EA-4C42-8302-EBE72E55AE7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762000"/>
            <a:ext cx="7543800" cy="609600"/>
          </a:xfrm>
        </p:spPr>
        <p:txBody>
          <a:bodyPr/>
          <a:lstStyle/>
          <a:p>
            <a:pPr algn="ctr"/>
            <a:r>
              <a:rPr lang="en-US" sz="2400" b="1" dirty="0" smtClean="0"/>
              <a:t>Can you solve these problems?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010400" cy="4419600"/>
          </a:xfrm>
        </p:spPr>
        <p:txBody>
          <a:bodyPr/>
          <a:lstStyle/>
          <a:p>
            <a:pPr algn="l"/>
            <a:r>
              <a:rPr lang="en-US" dirty="0" smtClean="0"/>
              <a:t>1) a + 16 = 16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2) 4 x b =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6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762000"/>
            <a:ext cx="7543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Clues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010400" cy="4419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Associative</a:t>
            </a:r>
            <a:r>
              <a:rPr lang="en-US" dirty="0" smtClean="0"/>
              <a:t>: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algn="l"/>
            <a:r>
              <a:rPr lang="en-US" dirty="0" smtClean="0"/>
              <a:t>Parentheses around compatible numbers (BFF analogy)</a:t>
            </a: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1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762000"/>
            <a:ext cx="7543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Clues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010400" cy="4419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Distributive</a:t>
            </a:r>
            <a:r>
              <a:rPr lang="en-US" dirty="0" smtClean="0"/>
              <a:t>: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algn="l"/>
            <a:r>
              <a:rPr lang="en-US" dirty="0" smtClean="0"/>
              <a:t>Fireman analogy – be sure to save everyone</a:t>
            </a: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9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762000"/>
            <a:ext cx="7543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Clues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010400" cy="4419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/>
              <a:t>Inverse</a:t>
            </a:r>
            <a:r>
              <a:rPr lang="en-US" dirty="0" smtClean="0"/>
              <a:t>: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algn="l"/>
            <a:r>
              <a:rPr lang="en-US" dirty="0" smtClean="0"/>
              <a:t>Used to solve simple equations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	</a:t>
            </a:r>
            <a:r>
              <a:rPr lang="en-US" u="sng" dirty="0" smtClean="0"/>
              <a:t>Additive Inverse</a:t>
            </a:r>
            <a:r>
              <a:rPr lang="en-US" dirty="0" smtClean="0"/>
              <a:t>– used for +/-</a:t>
            </a: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algn="l"/>
            <a:r>
              <a:rPr lang="en-US" dirty="0" smtClean="0"/>
              <a:t>	</a:t>
            </a:r>
            <a:r>
              <a:rPr lang="en-US" u="sng" dirty="0" smtClean="0"/>
              <a:t>Multiplicative Inverse </a:t>
            </a:r>
            <a:r>
              <a:rPr lang="en-US" dirty="0" smtClean="0"/>
              <a:t>– used 	for </a:t>
            </a:r>
            <a:r>
              <a:rPr lang="en-US" dirty="0" err="1" smtClean="0"/>
              <a:t>mult</a:t>
            </a:r>
            <a:r>
              <a:rPr lang="en-US" dirty="0" smtClean="0"/>
              <a:t>./division/fractional 	coefficients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762000"/>
            <a:ext cx="7543800" cy="609600"/>
          </a:xfrm>
        </p:spPr>
        <p:txBody>
          <a:bodyPr/>
          <a:lstStyle/>
          <a:p>
            <a:pPr algn="ctr"/>
            <a:r>
              <a:rPr lang="en-US" sz="2400" b="1" dirty="0" smtClean="0"/>
              <a:t>Can you solve these problems?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010400" cy="4419600"/>
          </a:xfrm>
        </p:spPr>
        <p:txBody>
          <a:bodyPr/>
          <a:lstStyle/>
          <a:p>
            <a:pPr algn="l"/>
            <a:r>
              <a:rPr lang="en-US" dirty="0" smtClean="0"/>
              <a:t>1) 12 + 15 = 15 + c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2) 16 x 2 = 2 x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762000"/>
            <a:ext cx="7543800" cy="609600"/>
          </a:xfrm>
        </p:spPr>
        <p:txBody>
          <a:bodyPr/>
          <a:lstStyle/>
          <a:p>
            <a:pPr algn="ctr"/>
            <a:r>
              <a:rPr lang="en-US" sz="2400" b="1" dirty="0" smtClean="0"/>
              <a:t>Can you solve these problems?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010400" cy="4419600"/>
          </a:xfrm>
        </p:spPr>
        <p:txBody>
          <a:bodyPr/>
          <a:lstStyle/>
          <a:p>
            <a:pPr algn="l"/>
            <a:r>
              <a:rPr lang="en-US" dirty="0" smtClean="0"/>
              <a:t>1) 8 + 13 + 7 = 8 + (13 + 7)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2) 7 x 2 x 5 = 7 x (2 x 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762000"/>
            <a:ext cx="7543800" cy="609600"/>
          </a:xfrm>
        </p:spPr>
        <p:txBody>
          <a:bodyPr/>
          <a:lstStyle/>
          <a:p>
            <a:pPr algn="ctr"/>
            <a:r>
              <a:rPr lang="en-US" sz="2400" b="1" dirty="0" smtClean="0"/>
              <a:t>Can you solve these problems?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010400" cy="4419600"/>
          </a:xfrm>
        </p:spPr>
        <p:txBody>
          <a:bodyPr/>
          <a:lstStyle/>
          <a:p>
            <a:pPr algn="l"/>
            <a:r>
              <a:rPr lang="en-US" dirty="0" smtClean="0"/>
              <a:t>1) 4(5 + 6) = (4 x 5) + (4 x 6)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2) 7(8 – 2) = (7 x 8) – (7 x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2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762000"/>
            <a:ext cx="7543800" cy="609600"/>
          </a:xfrm>
        </p:spPr>
        <p:txBody>
          <a:bodyPr/>
          <a:lstStyle/>
          <a:p>
            <a:pPr algn="ctr"/>
            <a:r>
              <a:rPr lang="en-US" sz="2400" b="1" dirty="0" smtClean="0"/>
              <a:t>Can you solve these problems?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010400" cy="4419600"/>
          </a:xfrm>
        </p:spPr>
        <p:txBody>
          <a:bodyPr/>
          <a:lstStyle/>
          <a:p>
            <a:pPr algn="l"/>
            <a:r>
              <a:rPr lang="en-US" dirty="0" smtClean="0"/>
              <a:t>1) a + 3 = 7         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marL="514350" indent="-514350" algn="l">
              <a:buAutoNum type="arabicParenR"/>
            </a:pPr>
            <a:endParaRPr lang="en-US" dirty="0"/>
          </a:p>
          <a:p>
            <a:pPr algn="l"/>
            <a:r>
              <a:rPr lang="en-US" dirty="0" smtClean="0"/>
              <a:t>2) b – 7 = 13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762000"/>
            <a:ext cx="7543800" cy="609600"/>
          </a:xfrm>
        </p:spPr>
        <p:txBody>
          <a:bodyPr/>
          <a:lstStyle/>
          <a:p>
            <a:pPr algn="ctr"/>
            <a:r>
              <a:rPr lang="en-US" sz="2400" b="1" dirty="0" smtClean="0"/>
              <a:t>Can you solve these problems?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010400" cy="4419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1) 3m = 9        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marL="514350" indent="-514350" algn="l">
              <a:buAutoNum type="arabicParenR"/>
            </a:pPr>
            <a:endParaRPr lang="en-US" dirty="0"/>
          </a:p>
          <a:p>
            <a:pPr algn="l"/>
            <a:r>
              <a:rPr lang="en-US" dirty="0" smtClean="0"/>
              <a:t>2) b/5 = 10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3) 1/2y = 6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7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762000"/>
            <a:ext cx="7543800" cy="609600"/>
          </a:xfrm>
        </p:spPr>
        <p:txBody>
          <a:bodyPr/>
          <a:lstStyle/>
          <a:p>
            <a:pPr algn="ctr"/>
            <a:r>
              <a:rPr lang="en-US" sz="2400" b="1" dirty="0" smtClean="0"/>
              <a:t>How was I able to rewrite this problem?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010400" cy="44196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/>
              <a:t>12 = 10 + g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algn="l"/>
            <a:r>
              <a:rPr lang="en-US" dirty="0" smtClean="0"/>
              <a:t>10 + g = 12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g</a:t>
            </a:r>
            <a:r>
              <a:rPr lang="en-US" dirty="0" smtClean="0"/>
              <a:t> + 10 = 12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762000"/>
            <a:ext cx="7543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Clues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010400" cy="4419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Identity Properties</a:t>
            </a:r>
            <a:r>
              <a:rPr lang="en-US" dirty="0" smtClean="0"/>
              <a:t>: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algn="l"/>
            <a:r>
              <a:rPr lang="en-US" dirty="0" smtClean="0"/>
              <a:t>+0 (addition) 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algn="l"/>
            <a:r>
              <a:rPr lang="en-US" dirty="0" smtClean="0"/>
              <a:t>or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X 1 (multiplication)</a:t>
            </a:r>
            <a:endParaRPr lang="en-US" dirty="0"/>
          </a:p>
          <a:p>
            <a:pPr algn="l"/>
            <a:endParaRPr lang="en-US" dirty="0" smtClean="0"/>
          </a:p>
          <a:p>
            <a:pPr marL="514350" indent="-514350" algn="l">
              <a:buAutoNum type="arabicParenR"/>
            </a:pP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762000"/>
            <a:ext cx="7543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Clues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010400" cy="4419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Commutative</a:t>
            </a:r>
            <a:r>
              <a:rPr lang="en-US" dirty="0" smtClean="0"/>
              <a:t>: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algn="l"/>
            <a:r>
              <a:rPr lang="en-US" dirty="0" smtClean="0"/>
              <a:t>Moving stuff around/rewriting problem</a:t>
            </a:r>
          </a:p>
          <a:p>
            <a:pPr marL="514350" indent="-514350" algn="l">
              <a:buAutoNum type="arabicParenR"/>
            </a:pPr>
            <a:endParaRPr lang="en-US" dirty="0"/>
          </a:p>
          <a:p>
            <a:pPr marL="514350" indent="-514350" algn="l">
              <a:buAutoNum type="arabicParenR"/>
            </a:pP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1822</TotalTime>
  <Words>239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Can you solve these problems?</vt:lpstr>
      <vt:lpstr>Can you solve these problems?</vt:lpstr>
      <vt:lpstr>Can you solve these problems?</vt:lpstr>
      <vt:lpstr>Can you solve these problems?</vt:lpstr>
      <vt:lpstr>Can you solve these problems?</vt:lpstr>
      <vt:lpstr>Can you solve these problems?</vt:lpstr>
      <vt:lpstr>How was I able to rewrite this problem?</vt:lpstr>
      <vt:lpstr>Clues</vt:lpstr>
      <vt:lpstr>Clues</vt:lpstr>
      <vt:lpstr>Clues</vt:lpstr>
      <vt:lpstr>Clues</vt:lpstr>
      <vt:lpstr>Clues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solve these problems?</dc:title>
  <dc:creator>Mcdowell, Michael D</dc:creator>
  <cp:lastModifiedBy>Mcdowell, Michael D</cp:lastModifiedBy>
  <cp:revision>7</cp:revision>
  <dcterms:created xsi:type="dcterms:W3CDTF">2014-01-06T11:18:25Z</dcterms:created>
  <dcterms:modified xsi:type="dcterms:W3CDTF">2014-01-07T17:41:21Z</dcterms:modified>
</cp:coreProperties>
</file>